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9728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B0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9" autoAdjust="0"/>
    <p:restoredTop sz="94660"/>
  </p:normalViewPr>
  <p:slideViewPr>
    <p:cSldViewPr snapToGrid="0">
      <p:cViewPr>
        <p:scale>
          <a:sx n="72" d="100"/>
          <a:sy n="72" d="100"/>
        </p:scale>
        <p:origin x="990" y="-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795781"/>
            <a:ext cx="6606540" cy="3820160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763261"/>
            <a:ext cx="5829300" cy="2649219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476AE-BB61-4C32-B643-9D0446D720D9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B2AB-6759-43E5-919F-1FAEFD848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0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476AE-BB61-4C32-B643-9D0446D720D9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B2AB-6759-43E5-919F-1FAEFD848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84200"/>
            <a:ext cx="1675924" cy="929894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84200"/>
            <a:ext cx="4930616" cy="929894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476AE-BB61-4C32-B643-9D0446D720D9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B2AB-6759-43E5-919F-1FAEFD848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5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476AE-BB61-4C32-B643-9D0446D720D9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B2AB-6759-43E5-919F-1FAEFD848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4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735583"/>
            <a:ext cx="6703695" cy="4564379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7343143"/>
            <a:ext cx="6703695" cy="2400299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476AE-BB61-4C32-B643-9D0446D720D9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B2AB-6759-43E5-919F-1FAEFD848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1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921000"/>
            <a:ext cx="3303270" cy="69621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921000"/>
            <a:ext cx="3303270" cy="69621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476AE-BB61-4C32-B643-9D0446D720D9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B2AB-6759-43E5-919F-1FAEFD848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18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84202"/>
            <a:ext cx="6703695" cy="21209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689861"/>
            <a:ext cx="3288089" cy="1318259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4008120"/>
            <a:ext cx="3288089" cy="58953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689861"/>
            <a:ext cx="3304282" cy="1318259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4008120"/>
            <a:ext cx="3304282" cy="58953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476AE-BB61-4C32-B643-9D0446D720D9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B2AB-6759-43E5-919F-1FAEFD848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8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476AE-BB61-4C32-B643-9D0446D720D9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B2AB-6759-43E5-919F-1FAEFD848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476AE-BB61-4C32-B643-9D0446D720D9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B2AB-6759-43E5-919F-1FAEFD848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4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731520"/>
            <a:ext cx="2506801" cy="256032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579882"/>
            <a:ext cx="3934778" cy="7797800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291840"/>
            <a:ext cx="2506801" cy="6098541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476AE-BB61-4C32-B643-9D0446D720D9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B2AB-6759-43E5-919F-1FAEFD848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49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731520"/>
            <a:ext cx="2506801" cy="256032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579882"/>
            <a:ext cx="3934778" cy="7797800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291840"/>
            <a:ext cx="2506801" cy="6098541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476AE-BB61-4C32-B643-9D0446D720D9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B2AB-6759-43E5-919F-1FAEFD848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6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84202"/>
            <a:ext cx="6703695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921000"/>
            <a:ext cx="6703695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10170162"/>
            <a:ext cx="174879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476AE-BB61-4C32-B643-9D0446D720D9}" type="datetimeFigureOut">
              <a:rPr lang="en-US" smtClean="0"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10170162"/>
            <a:ext cx="2623185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10170162"/>
            <a:ext cx="174879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4B2AB-6759-43E5-919F-1FAEFD848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4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546705" y="8756480"/>
            <a:ext cx="6769880" cy="1564353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85819" y="7053019"/>
            <a:ext cx="6769880" cy="109851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85818" y="6219550"/>
            <a:ext cx="6769881" cy="8748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85819" y="5229471"/>
            <a:ext cx="6769880" cy="97924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46705" y="3442980"/>
            <a:ext cx="6808993" cy="109851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46705" y="2344466"/>
            <a:ext cx="6808993" cy="1098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46705" y="1261623"/>
            <a:ext cx="6808993" cy="109851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0816" y="3582628"/>
            <a:ext cx="878490" cy="8330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75215" y="3793388"/>
            <a:ext cx="622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Britannic Bold" panose="020B0903060703020204" pitchFamily="34" charset="0"/>
              </a:rPr>
              <a:t>Dove</a:t>
            </a:r>
            <a:endParaRPr lang="en-US" sz="1600" i="1" dirty="0">
              <a:latin typeface="Britannic Bold" panose="020B0903060703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11" y="2386639"/>
            <a:ext cx="712095" cy="10054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50369" y="2690111"/>
            <a:ext cx="6719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Britannic Bold" panose="020B0903060703020204" pitchFamily="34" charset="0"/>
              </a:rPr>
              <a:t>Eagle</a:t>
            </a:r>
            <a:endParaRPr lang="en-US" sz="1600" i="1" dirty="0">
              <a:latin typeface="Britannic Bold" panose="020B0903060703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43" y="1370952"/>
            <a:ext cx="1142230" cy="85667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18923" y="1577003"/>
            <a:ext cx="9348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Britannic Bold" panose="020B0903060703020204" pitchFamily="34" charset="0"/>
              </a:rPr>
              <a:t>Peacock</a:t>
            </a:r>
            <a:endParaRPr lang="en-US" sz="1600" i="1" dirty="0">
              <a:latin typeface="Britannic Bold" panose="020B0903060703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85494" y="839283"/>
            <a:ext cx="2260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383"/>
              </a:spcBef>
            </a:pPr>
            <a:r>
              <a:rPr lang="en-US" b="1" dirty="0" smtClean="0"/>
              <a:t>Includes (per </a:t>
            </a:r>
            <a:r>
              <a:rPr lang="en-US" b="1" dirty="0" smtClean="0"/>
              <a:t>Month</a:t>
            </a:r>
            <a:r>
              <a:rPr lang="en-US" b="1" dirty="0" smtClean="0"/>
              <a:t>):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432313" y="3615706"/>
            <a:ext cx="3048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4 blog posts</a:t>
            </a:r>
          </a:p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Post 4 blog posts to social media</a:t>
            </a:r>
          </a:p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1 email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3432313" y="2419530"/>
            <a:ext cx="31540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CRM service administration</a:t>
            </a:r>
          </a:p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4 blog posts</a:t>
            </a:r>
          </a:p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Post 4 blog posts to social media</a:t>
            </a:r>
          </a:p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1 email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546705" y="362206"/>
            <a:ext cx="6808993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Britannic Bold" panose="020B0903060703020204" pitchFamily="34" charset="0"/>
              </a:rPr>
              <a:t>Done for You Packages</a:t>
            </a:r>
            <a:endParaRPr lang="en-US" i="1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32313" y="1294373"/>
            <a:ext cx="34804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CRM service administration</a:t>
            </a:r>
          </a:p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8 blog posts</a:t>
            </a:r>
          </a:p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Post 8 blog posts to social media</a:t>
            </a:r>
          </a:p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4 email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546706" y="4793875"/>
            <a:ext cx="6808992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Britannic Bold" panose="020B0903060703020204" pitchFamily="34" charset="0"/>
              </a:rPr>
              <a:t>Project Packages</a:t>
            </a:r>
            <a:endParaRPr lang="en-US" i="1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5819" y="5521216"/>
            <a:ext cx="984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Britannic Bold" panose="020B0903060703020204" pitchFamily="34" charset="0"/>
              </a:rPr>
              <a:t>Blogging</a:t>
            </a:r>
            <a:endParaRPr lang="en-US" sz="1600" i="1" dirty="0">
              <a:latin typeface="Britannic Bold" panose="020B0903060703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33056" y="5309182"/>
            <a:ext cx="36833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Set up blog page in WordPress</a:t>
            </a:r>
            <a:endParaRPr lang="en-US" sz="1400" dirty="0" smtClean="0"/>
          </a:p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Set up </a:t>
            </a:r>
            <a:r>
              <a:rPr lang="en-US" sz="1400" dirty="0" err="1" smtClean="0"/>
              <a:t>Hootsuite</a:t>
            </a:r>
            <a:r>
              <a:rPr lang="en-US" sz="1400" dirty="0" smtClean="0"/>
              <a:t> account</a:t>
            </a:r>
            <a:endParaRPr lang="en-US" sz="1400" dirty="0" smtClean="0"/>
          </a:p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Create blog </a:t>
            </a:r>
            <a:r>
              <a:rPr lang="en-US" sz="1400" dirty="0" smtClean="0"/>
              <a:t>posts </a:t>
            </a:r>
            <a:r>
              <a:rPr lang="en-US" sz="1400" dirty="0" smtClean="0"/>
              <a:t>and post to </a:t>
            </a:r>
            <a:r>
              <a:rPr lang="en-US" sz="1400" dirty="0" smtClean="0"/>
              <a:t>social </a:t>
            </a:r>
            <a:r>
              <a:rPr lang="en-US" sz="1400" dirty="0" smtClean="0"/>
              <a:t>media</a:t>
            </a:r>
            <a:endParaRPr lang="en-US" sz="14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585819" y="6453738"/>
            <a:ext cx="16530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Britannic Bold" panose="020B0903060703020204" pitchFamily="34" charset="0"/>
              </a:rPr>
              <a:t>Email Marketing</a:t>
            </a:r>
            <a:endParaRPr lang="en-US" sz="1600" i="1" dirty="0">
              <a:latin typeface="Britannic Bold" panose="020B0903060703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33056" y="6228450"/>
            <a:ext cx="39226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Set up email marketing service</a:t>
            </a:r>
          </a:p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Import contacts from existing list</a:t>
            </a:r>
            <a:endParaRPr lang="en-US" sz="1400" dirty="0" smtClean="0"/>
          </a:p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Prepare emails (options for number per month)</a:t>
            </a:r>
            <a:endParaRPr lang="en-US" sz="14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585820" y="7293203"/>
            <a:ext cx="2462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Britannic Bold" panose="020B0903060703020204" pitchFamily="34" charset="0"/>
              </a:rPr>
              <a:t>Customer Relationship Management</a:t>
            </a:r>
            <a:endParaRPr lang="en-US" sz="1600" i="1" dirty="0">
              <a:latin typeface="Britannic Bold" panose="020B0903060703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33056" y="7147431"/>
            <a:ext cx="39226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Set up CRM service</a:t>
            </a:r>
            <a:endParaRPr lang="en-US" sz="1400" dirty="0" smtClean="0"/>
          </a:p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Import contacts from existing list</a:t>
            </a:r>
            <a:endParaRPr lang="en-US" sz="1400" dirty="0" smtClean="0"/>
          </a:p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Create up to 10 custom fields</a:t>
            </a:r>
          </a:p>
          <a:p>
            <a:pPr marL="182166" indent="-182166">
              <a:buFont typeface="Arial" panose="020B0604020202020204" pitchFamily="34" charset="0"/>
              <a:buChar char="•"/>
            </a:pPr>
            <a:r>
              <a:rPr lang="en-US" sz="1400" dirty="0" smtClean="0"/>
              <a:t>Maintain CRM: add/delete/update records</a:t>
            </a:r>
            <a:endParaRPr lang="en-US" sz="1400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546705" y="8464661"/>
            <a:ext cx="6769879" cy="369332"/>
          </a:xfrm>
          <a:prstGeom prst="rect">
            <a:avLst/>
          </a:prstGeom>
          <a:solidFill>
            <a:srgbClr val="7030A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Britannic Bold" panose="020B0903060703020204" pitchFamily="34" charset="0"/>
              </a:rPr>
              <a:t>Additional Services</a:t>
            </a:r>
            <a:endParaRPr lang="en-US" i="1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6707" y="8847249"/>
            <a:ext cx="626615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444444"/>
                </a:solidFill>
              </a:rPr>
              <a:t>Additional marketing </a:t>
            </a:r>
            <a:r>
              <a:rPr lang="en-US" sz="1600" b="1" dirty="0">
                <a:solidFill>
                  <a:srgbClr val="444444"/>
                </a:solidFill>
              </a:rPr>
              <a:t>strategies </a:t>
            </a:r>
            <a:r>
              <a:rPr lang="en-US" sz="1600" b="1" dirty="0" smtClean="0">
                <a:solidFill>
                  <a:srgbClr val="444444"/>
                </a:solidFill>
              </a:rPr>
              <a:t>can make </a:t>
            </a:r>
            <a:r>
              <a:rPr lang="en-US" sz="1600" b="1" dirty="0">
                <a:solidFill>
                  <a:srgbClr val="444444"/>
                </a:solidFill>
              </a:rPr>
              <a:t>your business more efficient and </a:t>
            </a:r>
            <a:r>
              <a:rPr lang="en-US" sz="1600" b="1" dirty="0" smtClean="0">
                <a:solidFill>
                  <a:srgbClr val="444444"/>
                </a:solidFill>
              </a:rPr>
              <a:t>profitable</a:t>
            </a:r>
            <a:endParaRPr lang="en-US" sz="1600" b="1" dirty="0">
              <a:solidFill>
                <a:srgbClr val="444444"/>
              </a:solidFill>
            </a:endParaRP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44444"/>
                </a:solidFill>
              </a:rPr>
              <a:t>Design and create impactful collateral materials, presentations, proposals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44444"/>
                </a:solidFill>
              </a:rPr>
              <a:t>Assimilate Excel data into meaningful charts; analyze results and write reports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44444"/>
                </a:solidFill>
              </a:rPr>
              <a:t>Edit and proofread copy and documents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444444"/>
                </a:solidFill>
              </a:rPr>
              <a:t>Data entry</a:t>
            </a:r>
            <a:endParaRPr lang="en-US" sz="1400" b="0" i="0" dirty="0">
              <a:solidFill>
                <a:srgbClr val="44444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01411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162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Britannic Bold</vt:lpstr>
      <vt:lpstr>Calibri</vt:lpstr>
      <vt:lpstr>Calibri Light</vt:lpstr>
      <vt:lpstr>Office Theme</vt:lpstr>
      <vt:lpstr>PowerPoint Presentation</vt:lpstr>
    </vt:vector>
  </TitlesOfParts>
  <Company>University at Buffalo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Deidra Miller</dc:creator>
  <cp:lastModifiedBy>Deidra Miller</cp:lastModifiedBy>
  <cp:revision>15</cp:revision>
  <dcterms:created xsi:type="dcterms:W3CDTF">2015-06-26T21:20:38Z</dcterms:created>
  <dcterms:modified xsi:type="dcterms:W3CDTF">2015-06-26T22:17:20Z</dcterms:modified>
</cp:coreProperties>
</file>