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972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>
        <p:scale>
          <a:sx n="72" d="100"/>
          <a:sy n="72" d="100"/>
        </p:scale>
        <p:origin x="990" y="-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795781"/>
            <a:ext cx="6606540" cy="382016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763261"/>
            <a:ext cx="5829300" cy="2649219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84200"/>
            <a:ext cx="1675924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84200"/>
            <a:ext cx="4930616" cy="9298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735583"/>
            <a:ext cx="6703695" cy="4564379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7343143"/>
            <a:ext cx="6703695" cy="240029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921000"/>
            <a:ext cx="3303270" cy="69621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921000"/>
            <a:ext cx="3303270" cy="69621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84202"/>
            <a:ext cx="6703695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689861"/>
            <a:ext cx="3288089" cy="131825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4008120"/>
            <a:ext cx="3288089" cy="58953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689861"/>
            <a:ext cx="3304282" cy="131825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4008120"/>
            <a:ext cx="3304282" cy="58953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8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731520"/>
            <a:ext cx="2506801" cy="256032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579882"/>
            <a:ext cx="3934778" cy="7797800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291840"/>
            <a:ext cx="2506801" cy="6098541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4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731520"/>
            <a:ext cx="2506801" cy="256032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579882"/>
            <a:ext cx="3934778" cy="7797800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291840"/>
            <a:ext cx="2506801" cy="6098541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84202"/>
            <a:ext cx="6703695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921000"/>
            <a:ext cx="6703695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0170162"/>
            <a:ext cx="17487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76AE-BB61-4C32-B643-9D0446D720D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0170162"/>
            <a:ext cx="2623185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0170162"/>
            <a:ext cx="17487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B2AB-6759-43E5-919F-1FAEFD84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4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46705" y="8756480"/>
            <a:ext cx="6769880" cy="15643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5819" y="7053019"/>
            <a:ext cx="6769880" cy="10985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5818" y="6219550"/>
            <a:ext cx="6769881" cy="874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85819" y="5229471"/>
            <a:ext cx="6769880" cy="97924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6705" y="3442980"/>
            <a:ext cx="6808993" cy="10985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6705" y="2344466"/>
            <a:ext cx="6808993" cy="1098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6705" y="1261623"/>
            <a:ext cx="6808993" cy="10985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816" y="3582628"/>
            <a:ext cx="878490" cy="833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5215" y="3793388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Dove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11" y="2386639"/>
            <a:ext cx="712095" cy="1005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50369" y="2690111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Eagle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43" y="1370952"/>
            <a:ext cx="1142230" cy="8566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8923" y="1577003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Peacock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5494" y="839283"/>
            <a:ext cx="2260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83"/>
              </a:spcBef>
            </a:pPr>
            <a:r>
              <a:rPr lang="en-US" b="1" dirty="0" smtClean="0"/>
              <a:t>Includes (per </a:t>
            </a:r>
            <a:r>
              <a:rPr lang="en-US" b="1" dirty="0" smtClean="0"/>
              <a:t>Month</a:t>
            </a:r>
            <a:r>
              <a:rPr lang="en-US" b="1" dirty="0" smtClean="0"/>
              <a:t>):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432313" y="3615706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4 blog posts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Post 4 blog posts to social media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1 email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432313" y="2419530"/>
            <a:ext cx="3154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CRM service administration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4 blog posts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Post 4 blog posts to social media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1 email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46705" y="362206"/>
            <a:ext cx="680899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Done for You Packages</a:t>
            </a:r>
            <a:endParaRPr lang="en-US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2313" y="1294373"/>
            <a:ext cx="3480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CRM service administration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8 blog posts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Post 8 blog posts to social media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4 email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46706" y="4793875"/>
            <a:ext cx="68089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Project Packages</a:t>
            </a:r>
            <a:endParaRPr lang="en-US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819" y="5521216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Blogging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3056" y="5309182"/>
            <a:ext cx="36833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Set up blog page in WordPress</a:t>
            </a:r>
            <a:endParaRPr lang="en-US" sz="1400" dirty="0" smtClean="0"/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Set up </a:t>
            </a:r>
            <a:r>
              <a:rPr lang="en-US" sz="1400" dirty="0" err="1" smtClean="0"/>
              <a:t>Hootsuite</a:t>
            </a:r>
            <a:r>
              <a:rPr lang="en-US" sz="1400" dirty="0" smtClean="0"/>
              <a:t> account</a:t>
            </a:r>
            <a:endParaRPr lang="en-US" sz="1400" dirty="0" smtClean="0"/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Create blog </a:t>
            </a:r>
            <a:r>
              <a:rPr lang="en-US" sz="1400" dirty="0" smtClean="0"/>
              <a:t>posts </a:t>
            </a:r>
            <a:r>
              <a:rPr lang="en-US" sz="1400" dirty="0" smtClean="0"/>
              <a:t>and post to </a:t>
            </a:r>
            <a:r>
              <a:rPr lang="en-US" sz="1400" dirty="0" smtClean="0"/>
              <a:t>social </a:t>
            </a:r>
            <a:r>
              <a:rPr lang="en-US" sz="1400" dirty="0" smtClean="0"/>
              <a:t>media</a:t>
            </a:r>
            <a:endParaRPr lang="en-US" sz="1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85819" y="6453738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Email Marketing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3056" y="6228450"/>
            <a:ext cx="39226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Set up email marketing service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Import contacts from existing list</a:t>
            </a:r>
            <a:endParaRPr lang="en-US" sz="1400" dirty="0" smtClean="0"/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Prepare emails (options for number per month)</a:t>
            </a:r>
            <a:endParaRPr lang="en-US" sz="1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85820" y="7293203"/>
            <a:ext cx="2462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Britannic Bold" panose="020B0903060703020204" pitchFamily="34" charset="0"/>
              </a:rPr>
              <a:t>Customer Relationship Management</a:t>
            </a:r>
            <a:endParaRPr lang="en-US" sz="1600" i="1" dirty="0">
              <a:latin typeface="Britannic Bold" panose="020B09030607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3056" y="7147431"/>
            <a:ext cx="3922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Set up CRM service</a:t>
            </a:r>
            <a:endParaRPr lang="en-US" sz="1400" dirty="0" smtClean="0"/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Import contacts from existing list</a:t>
            </a:r>
            <a:endParaRPr lang="en-US" sz="1400" dirty="0" smtClean="0"/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Create up to 10 custom fields</a:t>
            </a:r>
          </a:p>
          <a:p>
            <a:pPr marL="182166" indent="-182166">
              <a:buFont typeface="Arial" panose="020B0604020202020204" pitchFamily="34" charset="0"/>
              <a:buChar char="•"/>
            </a:pPr>
            <a:r>
              <a:rPr lang="en-US" sz="1400" dirty="0" smtClean="0"/>
              <a:t>Maintain CRM: add/delete/update records</a:t>
            </a:r>
            <a:endParaRPr lang="en-US" sz="1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546705" y="8464661"/>
            <a:ext cx="6769879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Additional Services</a:t>
            </a:r>
            <a:endParaRPr lang="en-US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707" y="8847249"/>
            <a:ext cx="62661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444444"/>
                </a:solidFill>
              </a:rPr>
              <a:t>Additional marketing </a:t>
            </a:r>
            <a:r>
              <a:rPr lang="en-US" sz="1600" b="1" dirty="0">
                <a:solidFill>
                  <a:srgbClr val="444444"/>
                </a:solidFill>
              </a:rPr>
              <a:t>strategies </a:t>
            </a:r>
            <a:r>
              <a:rPr lang="en-US" sz="1600" b="1" dirty="0" smtClean="0">
                <a:solidFill>
                  <a:srgbClr val="444444"/>
                </a:solidFill>
              </a:rPr>
              <a:t>can make </a:t>
            </a:r>
            <a:r>
              <a:rPr lang="en-US" sz="1600" b="1" dirty="0">
                <a:solidFill>
                  <a:srgbClr val="444444"/>
                </a:solidFill>
              </a:rPr>
              <a:t>your business more efficient and </a:t>
            </a:r>
            <a:r>
              <a:rPr lang="en-US" sz="1600" b="1" dirty="0" smtClean="0">
                <a:solidFill>
                  <a:srgbClr val="444444"/>
                </a:solidFill>
              </a:rPr>
              <a:t>profitable</a:t>
            </a:r>
            <a:endParaRPr lang="en-US" sz="1600" b="1" dirty="0">
              <a:solidFill>
                <a:srgbClr val="444444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44444"/>
                </a:solidFill>
              </a:rPr>
              <a:t>Design and create impactful collateral materials, presentations, proposals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44444"/>
                </a:solidFill>
              </a:rPr>
              <a:t>Assimilate Excel data into meaningful charts; analyze results and write reports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44444"/>
                </a:solidFill>
              </a:rPr>
              <a:t>Edit and proofread copy and documents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</a:rPr>
              <a:t>Data entry</a:t>
            </a:r>
            <a:endParaRPr lang="en-US" sz="1400" b="0" i="0" dirty="0">
              <a:solidFill>
                <a:srgbClr val="44444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141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162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PowerPoint Presentation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Deidra Miller</dc:creator>
  <cp:lastModifiedBy>Deidra Miller</cp:lastModifiedBy>
  <cp:revision>15</cp:revision>
  <dcterms:created xsi:type="dcterms:W3CDTF">2015-06-26T21:20:38Z</dcterms:created>
  <dcterms:modified xsi:type="dcterms:W3CDTF">2015-06-26T22:17:20Z</dcterms:modified>
</cp:coreProperties>
</file>